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6"/>
  </p:notesMasterIdLst>
  <p:sldIdLst>
    <p:sldId id="269" r:id="rId2"/>
    <p:sldId id="267" r:id="rId3"/>
    <p:sldId id="289" r:id="rId4"/>
    <p:sldId id="274" r:id="rId5"/>
    <p:sldId id="292" r:id="rId6"/>
    <p:sldId id="279" r:id="rId7"/>
    <p:sldId id="287" r:id="rId8"/>
    <p:sldId id="272" r:id="rId9"/>
    <p:sldId id="281" r:id="rId10"/>
    <p:sldId id="275" r:id="rId11"/>
    <p:sldId id="268" r:id="rId12"/>
    <p:sldId id="291" r:id="rId13"/>
    <p:sldId id="290" r:id="rId14"/>
    <p:sldId id="285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3103" autoAdjust="0"/>
  </p:normalViewPr>
  <p:slideViewPr>
    <p:cSldViewPr>
      <p:cViewPr varScale="1">
        <p:scale>
          <a:sx n="108" d="100"/>
          <a:sy n="108" d="100"/>
        </p:scale>
        <p:origin x="-17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C23675-CE2C-4925-988B-D776DFB7A62A}" type="datetimeFigureOut">
              <a:rPr lang="ru-RU" smtClean="0"/>
              <a:pPr/>
              <a:t>10.01.2019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45CA50-0EA0-48CF-9557-F0A5AAA3BC8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45CA50-0EA0-48CF-9557-F0A5AAA3BC8B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45CA50-0EA0-48CF-9557-F0A5AAA3BC8B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5F3BA-88CF-49DC-BB23-684680CC1704}" type="datetimeFigureOut">
              <a:rPr lang="ru-RU" smtClean="0"/>
              <a:pPr/>
              <a:t>10.01.2019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717D7-4151-44F4-AE82-48A2D611E0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5F3BA-88CF-49DC-BB23-684680CC1704}" type="datetimeFigureOut">
              <a:rPr lang="ru-RU" smtClean="0"/>
              <a:pPr/>
              <a:t>10.01.2019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717D7-4151-44F4-AE82-48A2D611E0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5F3BA-88CF-49DC-BB23-684680CC1704}" type="datetimeFigureOut">
              <a:rPr lang="ru-RU" smtClean="0"/>
              <a:pPr/>
              <a:t>10.01.2019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717D7-4151-44F4-AE82-48A2D611E0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5F3BA-88CF-49DC-BB23-684680CC1704}" type="datetimeFigureOut">
              <a:rPr lang="ru-RU" smtClean="0"/>
              <a:pPr/>
              <a:t>10.01.2019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717D7-4151-44F4-AE82-48A2D611E0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5F3BA-88CF-49DC-BB23-684680CC1704}" type="datetimeFigureOut">
              <a:rPr lang="ru-RU" smtClean="0"/>
              <a:pPr/>
              <a:t>10.01.2019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717D7-4151-44F4-AE82-48A2D611E0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5F3BA-88CF-49DC-BB23-684680CC1704}" type="datetimeFigureOut">
              <a:rPr lang="ru-RU" smtClean="0"/>
              <a:pPr/>
              <a:t>10.01.2019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717D7-4151-44F4-AE82-48A2D611E0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5F3BA-88CF-49DC-BB23-684680CC1704}" type="datetimeFigureOut">
              <a:rPr lang="ru-RU" smtClean="0"/>
              <a:pPr/>
              <a:t>10.01.2019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717D7-4151-44F4-AE82-48A2D611E0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5F3BA-88CF-49DC-BB23-684680CC1704}" type="datetimeFigureOut">
              <a:rPr lang="ru-RU" smtClean="0"/>
              <a:pPr/>
              <a:t>10.01.2019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717D7-4151-44F4-AE82-48A2D611E0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5F3BA-88CF-49DC-BB23-684680CC1704}" type="datetimeFigureOut">
              <a:rPr lang="ru-RU" smtClean="0"/>
              <a:pPr/>
              <a:t>10.01.2019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717D7-4151-44F4-AE82-48A2D611E0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5F3BA-88CF-49DC-BB23-684680CC1704}" type="datetimeFigureOut">
              <a:rPr lang="ru-RU" smtClean="0"/>
              <a:pPr/>
              <a:t>10.01.2019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717D7-4151-44F4-AE82-48A2D611E0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5F3BA-88CF-49DC-BB23-684680CC1704}" type="datetimeFigureOut">
              <a:rPr lang="ru-RU" smtClean="0"/>
              <a:pPr/>
              <a:t>10.01.2019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44F717D7-4151-44F4-AE82-48A2D611E08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495F3BA-88CF-49DC-BB23-684680CC1704}" type="datetimeFigureOut">
              <a:rPr lang="ru-RU" smtClean="0"/>
              <a:pPr/>
              <a:t>10.01.2019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4F717D7-4151-44F4-AE82-48A2D611E081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s://ds01.infourok.ru/uploads/ex/0101/00009d40-e3822fce/1/img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23556" name="WordArt 4"/>
          <p:cNvSpPr>
            <a:spLocks noChangeArrowheads="1" noChangeShapeType="1" noTextEdit="1"/>
          </p:cNvSpPr>
          <p:nvPr/>
        </p:nvSpPr>
        <p:spPr bwMode="auto">
          <a:xfrm>
            <a:off x="785786" y="1142984"/>
            <a:ext cx="7658122" cy="367189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Писатели</a:t>
            </a:r>
          </a:p>
          <a:p>
            <a:pPr algn="ctr" rtl="0"/>
            <a:r>
              <a:rPr lang="ru-RU" sz="3600" kern="10" spc="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нашего </a:t>
            </a:r>
          </a:p>
          <a:p>
            <a:pPr algn="ctr" rtl="0"/>
            <a:r>
              <a:rPr lang="ru-RU" sz="3600" kern="10" spc="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детства</a:t>
            </a:r>
            <a:endParaRPr lang="ru-RU" sz="3600" kern="10" spc="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Arial Black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00430" y="5214950"/>
            <a:ext cx="41553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Black" pitchFamily="34" charset="0"/>
              </a:rPr>
              <a:t>Виртуальная выставка</a:t>
            </a:r>
            <a:endParaRPr lang="ru-RU" sz="2400" dirty="0">
              <a:solidFill>
                <a:schemeClr val="tx1">
                  <a:lumMod val="65000"/>
                  <a:lumOff val="35000"/>
                </a:schemeClr>
              </a:solidFill>
              <a:latin typeface="Arial Black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43240" y="142852"/>
            <a:ext cx="29195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/>
              <a:t>МБУК «</a:t>
            </a:r>
            <a:r>
              <a:rPr lang="ru-RU" b="1" dirty="0" err="1" smtClean="0"/>
              <a:t>Ямальская</a:t>
            </a:r>
            <a:r>
              <a:rPr lang="ru-RU" b="1" dirty="0" smtClean="0"/>
              <a:t> ЦБС»</a:t>
            </a:r>
          </a:p>
          <a:p>
            <a:pPr algn="ctr"/>
            <a:r>
              <a:rPr lang="ru-RU" b="1" dirty="0" smtClean="0"/>
              <a:t>Детская библиотека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ds01.infourok.ru/uploads/ex/0101/00009d40-e3822fce/1/img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 flipV="1">
            <a:off x="2286000" y="289680"/>
            <a:ext cx="4572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</p:txBody>
      </p:sp>
      <p:sp>
        <p:nvSpPr>
          <p:cNvPr id="12290" name="AutoShape 2" descr="http://images.myshared.ru/7/833936/slide_1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2292" name="Picture 4" descr="http://images.myshared.ru/7/833936/slide_1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ds01.infourok.ru/uploads/ex/0101/00009d40-e3822fce/1/img1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pic>
        <p:nvPicPr>
          <p:cNvPr id="9218" name="Picture 2" descr="https://ds04.infourok.ru/uploads/ex/0715/0000f174-29a29f82/img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ds01.infourok.ru/uploads/ex/0101/00009d40-e3822fce/1/img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642911" y="714356"/>
            <a:ext cx="3571899" cy="37856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dirty="0" smtClean="0"/>
              <a:t>Имя Гайдара было присвоено многим школам, улицам городов и сёл. Памятник герою повести Гайдара </a:t>
            </a:r>
            <a:r>
              <a:rPr lang="ru-RU" sz="2000" b="1" dirty="0" err="1" smtClean="0">
                <a:solidFill>
                  <a:srgbClr val="FF0000"/>
                </a:solidFill>
              </a:rPr>
              <a:t>Мальчишу-Кибальчишу</a:t>
            </a:r>
            <a:r>
              <a:rPr lang="ru-RU" sz="2000" b="1" dirty="0" smtClean="0"/>
              <a:t> — первый в Москве памятник литературному герою — установлен в 1972 году у Городского дворца творчества детей и юношества </a:t>
            </a:r>
            <a:endParaRPr lang="ru-RU" sz="20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 b="5964"/>
          <a:stretch>
            <a:fillRect/>
          </a:stretch>
        </p:blipFill>
        <p:spPr bwMode="auto">
          <a:xfrm>
            <a:off x="4429124" y="285728"/>
            <a:ext cx="4576762" cy="635798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ds01.infourok.ru/uploads/ex/0101/00009d40-e3822fce/1/img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642910" y="1785926"/>
            <a:ext cx="6572295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До  встречи   в детской библиотеке</a:t>
            </a:r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285728"/>
            <a:ext cx="4500593" cy="635798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86314" y="285728"/>
            <a:ext cx="4202143" cy="642942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ds01.infourok.ru/uploads/ex/0101/00009d40-e3822fce/1/img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" name="Прямоугольник 2"/>
          <p:cNvSpPr/>
          <p:nvPr/>
        </p:nvSpPr>
        <p:spPr>
          <a:xfrm>
            <a:off x="642910" y="1785926"/>
            <a:ext cx="6572295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До  встречи   в детской библиотеке</a:t>
            </a:r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7030A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00562" y="5072074"/>
            <a:ext cx="26651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 smtClean="0">
                <a:solidFill>
                  <a:srgbClr val="7030A0"/>
                </a:solidFill>
              </a:rPr>
              <a:t>с.Яр-Сале</a:t>
            </a:r>
            <a:r>
              <a:rPr lang="ru-RU" dirty="0" smtClean="0">
                <a:solidFill>
                  <a:srgbClr val="7030A0"/>
                </a:solidFill>
              </a:rPr>
              <a:t>   ул. Мира 6-а</a:t>
            </a:r>
            <a:endParaRPr lang="ru-RU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267969186_111-4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" name="Прямоугольник 2"/>
          <p:cNvSpPr/>
          <p:nvPr/>
        </p:nvSpPr>
        <p:spPr>
          <a:xfrm>
            <a:off x="2928926" y="785794"/>
            <a:ext cx="521072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Писатели-юбиляры</a:t>
            </a:r>
            <a:endParaRPr lang="ru-RU" sz="4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000364" y="1857364"/>
            <a:ext cx="500062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Аркадий Гайдар</a:t>
            </a:r>
          </a:p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К 115-летию со дня рождения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ds01.infourok.ru/uploads/ex/0101/00009d40-e3822fce/1/img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pic>
        <p:nvPicPr>
          <p:cNvPr id="29698" name="Picture 2" descr="https://ds02.infourok.ru/uploads/ex/0e38/00048e8f-89d4b775/img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5362" name="AutoShape 2" descr="https://ds02.infourok.ru/uploads/ex/0379/0002e9a8-5c3d0019/640/img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5364" name="Picture 4" descr="https://ds02.infourok.ru/uploads/ex/0379/0002e9a8-5c3d0019/640/img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44" y="71414"/>
            <a:ext cx="8929750" cy="67151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ds01.infourok.ru/uploads/ex/0101/00009d40-e3822fce/1/img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pic>
        <p:nvPicPr>
          <p:cNvPr id="13314" name="Picture 2" descr="https://ds04.infourok.ru/uploads/ex/0715/0000f174-29a29f82/img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142900"/>
            <a:ext cx="9144000" cy="685800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ds01.infourok.ru/uploads/ex/0101/00009d40-e3822fce/1/img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48"/>
          </a:xfrm>
          <a:prstGeom prst="rect">
            <a:avLst/>
          </a:prstGeom>
          <a:noFill/>
        </p:spPr>
      </p:pic>
      <p:pic>
        <p:nvPicPr>
          <p:cNvPr id="4" name="Picture 2" descr="C:\Users\Мама\Desktop\pic071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142852"/>
            <a:ext cx="3990978" cy="642618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4714876" y="1142984"/>
            <a:ext cx="328614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Во время Великой Отечественной войны Гайдар находился в действующей армии, в качестве корреспондента «Комсомольской правды».</a:t>
            </a:r>
            <a:endParaRPr lang="ru-RU" b="1" dirty="0"/>
          </a:p>
        </p:txBody>
      </p:sp>
      <p:sp>
        <p:nvSpPr>
          <p:cNvPr id="6" name="Прямоугольник 4"/>
          <p:cNvSpPr>
            <a:spLocks noChangeArrowheads="1"/>
          </p:cNvSpPr>
          <p:nvPr/>
        </p:nvSpPr>
        <p:spPr bwMode="auto">
          <a:xfrm>
            <a:off x="5072066" y="3143248"/>
            <a:ext cx="271464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Аркадий Петрович попал в партизанский отряд. В отряде был пулемётчиком.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ds01.infourok.ru/uploads/ex/0101/00009d40-e3822fce/1/img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214546" y="928670"/>
            <a:ext cx="5214974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endParaRPr lang="ru-RU" dirty="0"/>
          </a:p>
        </p:txBody>
      </p:sp>
      <p:pic>
        <p:nvPicPr>
          <p:cNvPr id="10242" name="Picture 2" descr="https://ds04.infourok.ru/uploads/ex/06da/0009cad9-cd95320d/img1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ds01.infourok.ru/uploads/ex/0101/00009d40-e3822fce/1/img1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pic>
        <p:nvPicPr>
          <p:cNvPr id="7170" name="Picture 2" descr="http://lusana.ru/files/23505/653/1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ds01.infourok.ru/uploads/ex/0101/00009d40-e3822fce/1/img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 flipH="1">
            <a:off x="3714744" y="2000240"/>
            <a:ext cx="1428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5122" name="Picture 2" descr="http://900igr.net/up/datas/196862/01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ds01.infourok.ru/uploads/ex/0101/00009d40-e3822fce/1/img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36866" name="AutoShape 2" descr="https://wholesale.knigamir.com/upload/product/6a2/6a20e3e38894e54d3843c54e0c8c8aa4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4" name="Picture 2" descr="http://900igr.net/up/datas/233281/01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1556</TotalTime>
  <Words>104</Words>
  <Application>Microsoft Office PowerPoint</Application>
  <PresentationFormat>Экран (4:3)</PresentationFormat>
  <Paragraphs>19</Paragraphs>
  <Slides>14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Писатели нашего детства</dc:title>
  <dc:creator>Наталья</dc:creator>
  <cp:lastModifiedBy>Наталья</cp:lastModifiedBy>
  <cp:revision>135</cp:revision>
  <dcterms:created xsi:type="dcterms:W3CDTF">2017-11-17T06:32:57Z</dcterms:created>
  <dcterms:modified xsi:type="dcterms:W3CDTF">2019-01-10T09:59:32Z</dcterms:modified>
</cp:coreProperties>
</file>